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68" r:id="rId2"/>
    <p:sldId id="267" r:id="rId3"/>
    <p:sldId id="266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9" r:id="rId12"/>
  </p:sldIdLst>
  <p:sldSz cx="9144000" cy="6858000" type="screen4x3"/>
  <p:notesSz cx="9926638" cy="1435258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a-DK"/>
          </a:p>
        </p:txBody>
      </p:sp>
      <p:sp>
        <p:nvSpPr>
          <p:cNvPr id="7" name="Rektangel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7" name="Rektangel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8" name="Pladsholder til dato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10" name="Pladsholder til dias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2" name="Pladsholder til sidefod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12" name="Pladsholder til dias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a-DK"/>
          </a:p>
        </p:txBody>
      </p:sp>
      <p:sp>
        <p:nvSpPr>
          <p:cNvPr id="16" name="Pladsholder til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Rektangel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1" name="Rektangel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ladsholder til dato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13" name="Pladsholder til dias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4" name="Pladsholder til sidefod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3D1960-28D9-4710-A77F-E5861D330CEC}" type="datetimeFigureOut">
              <a:rPr lang="da-DK" smtClean="0"/>
              <a:pPr/>
              <a:t>11-08-2016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Rektangel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D09A95-D6CB-44A0-8FA5-AA671A8CEB2A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6477000" cy="1584176"/>
          </a:xfrm>
        </p:spPr>
        <p:txBody>
          <a:bodyPr>
            <a:noAutofit/>
          </a:bodyPr>
          <a:lstStyle/>
          <a:p>
            <a:r>
              <a:rPr lang="da-DK" sz="10000" dirty="0" smtClean="0">
                <a:solidFill>
                  <a:schemeClr val="tx1"/>
                </a:solidFill>
                <a:cs typeface="Arial" pitchFamily="34" charset="0"/>
              </a:rPr>
              <a:t>Robusthed</a:t>
            </a:r>
            <a:endParaRPr lang="da-DK" sz="100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35496" y="6050037"/>
            <a:ext cx="6705600" cy="685800"/>
          </a:xfrm>
        </p:spPr>
        <p:txBody>
          <a:bodyPr>
            <a:normAutofit fontScale="92500"/>
          </a:bodyPr>
          <a:lstStyle/>
          <a:p>
            <a:r>
              <a:rPr lang="da-DK" dirty="0" smtClean="0"/>
              <a:t>Mental sundhed     Hvad vil det sige at være robust?</a:t>
            </a:r>
            <a:endParaRPr lang="da-DK" dirty="0"/>
          </a:p>
        </p:txBody>
      </p:sp>
      <p:sp>
        <p:nvSpPr>
          <p:cNvPr id="4" name="Rektangel 3"/>
          <p:cNvSpPr/>
          <p:nvPr/>
        </p:nvSpPr>
        <p:spPr>
          <a:xfrm>
            <a:off x="35496" y="6165304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da-DK" sz="2800" dirty="0" smtClean="0"/>
          </a:p>
          <a:p>
            <a:endParaRPr lang="da-DK" sz="2600" dirty="0"/>
          </a:p>
        </p:txBody>
      </p:sp>
      <p:sp>
        <p:nvSpPr>
          <p:cNvPr id="5" name="Tekstboks 4"/>
          <p:cNvSpPr txBox="1"/>
          <p:nvPr/>
        </p:nvSpPr>
        <p:spPr>
          <a:xfrm>
            <a:off x="2411760" y="3356992"/>
            <a:ext cx="4680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800" dirty="0" err="1" smtClean="0"/>
              <a:t>www.robusthed.dk</a:t>
            </a:r>
            <a:endParaRPr lang="da-DK" sz="4800" dirty="0"/>
          </a:p>
        </p:txBody>
      </p:sp>
      <p:pic>
        <p:nvPicPr>
          <p:cNvPr id="10242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81128"/>
            <a:ext cx="1139954" cy="94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1268760"/>
            <a:ext cx="6477000" cy="1440160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opleve, at det er okay at sige nej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8194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365104"/>
            <a:ext cx="1512168" cy="1373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62200" y="1340768"/>
            <a:ext cx="6477000" cy="1584176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kunne tåle konstruktiv kritik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9218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365104"/>
            <a:ext cx="1584176" cy="1368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836712"/>
            <a:ext cx="6477000" cy="3600400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kunne tackle udfordringer i forhold til andre mennesker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2050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09120"/>
            <a:ext cx="1512168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1268760"/>
            <a:ext cx="6477000" cy="2304256"/>
          </a:xfrm>
        </p:spPr>
        <p:txBody>
          <a:bodyPr>
            <a:noAutofit/>
          </a:bodyPr>
          <a:lstStyle/>
          <a:p>
            <a:r>
              <a:rPr lang="da-DK" sz="5400" dirty="0" smtClean="0">
                <a:solidFill>
                  <a:schemeClr val="tx1"/>
                </a:solidFill>
                <a:cs typeface="Arial" pitchFamily="34" charset="0"/>
              </a:rPr>
              <a:t>At kunne modstå fristelser, som jeg ikke har godt af</a:t>
            </a:r>
            <a:endParaRPr lang="da-DK" sz="5400" dirty="0">
              <a:solidFill>
                <a:schemeClr val="tx1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1026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221088"/>
            <a:ext cx="1728192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62200" y="836712"/>
            <a:ext cx="6477000" cy="1944216"/>
          </a:xfrm>
        </p:spPr>
        <p:txBody>
          <a:bodyPr>
            <a:normAutofit/>
          </a:bodyPr>
          <a:lstStyle/>
          <a:p>
            <a:r>
              <a:rPr lang="da-DK" sz="5400" dirty="0" smtClean="0"/>
              <a:t>At klare opgaver, som er svære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3074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293096"/>
            <a:ext cx="1512168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2996952"/>
            <a:ext cx="6477000" cy="1368152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være god til at ØVE mig, selvom jeg ikke synes, det er sjovt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4098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581128"/>
            <a:ext cx="1440160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1628800"/>
            <a:ext cx="6477000" cy="1944216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opleve, at det er okay at have pligter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5122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136815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1456184"/>
            <a:ext cx="6477000" cy="2116832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kunne holde fast i mål, der skal nås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5122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437112"/>
            <a:ext cx="136815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43472" y="1772816"/>
            <a:ext cx="6477000" cy="936104"/>
          </a:xfrm>
        </p:spPr>
        <p:txBody>
          <a:bodyPr>
            <a:normAutofit fontScale="90000"/>
          </a:bodyPr>
          <a:lstStyle/>
          <a:p>
            <a:r>
              <a:rPr lang="da-DK" sz="5400" dirty="0" smtClean="0"/>
              <a:t>At tåle egne og andres følelser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6146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09120"/>
            <a:ext cx="1368152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339752" y="1052736"/>
            <a:ext cx="6477000" cy="1728192"/>
          </a:xfrm>
        </p:spPr>
        <p:txBody>
          <a:bodyPr>
            <a:noAutofit/>
          </a:bodyPr>
          <a:lstStyle/>
          <a:p>
            <a:r>
              <a:rPr lang="da-DK" sz="5400" dirty="0" smtClean="0"/>
              <a:t>At have tiltro til egne evner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Robusthed</a:t>
            </a:r>
            <a:endParaRPr lang="da-DK" dirty="0"/>
          </a:p>
        </p:txBody>
      </p:sp>
      <p:pic>
        <p:nvPicPr>
          <p:cNvPr id="7170" name="Picture 2" descr="C:\Users\MILRA@vejle.dk\AppData\Local\Microsoft\Windows\Temporary Internet Files\Content.Outlook\5FN3A7XT\Grafik - SPOR1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25144"/>
            <a:ext cx="1139954" cy="94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154</TotalTime>
  <Words>112</Words>
  <Application>Microsoft Office PowerPoint</Application>
  <PresentationFormat>Skærmshow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Median</vt:lpstr>
      <vt:lpstr>Robusthed</vt:lpstr>
      <vt:lpstr>At kunne tackle udfordringer i forhold til andre mennesker</vt:lpstr>
      <vt:lpstr>At kunne modstå fristelser, som jeg ikke har godt af</vt:lpstr>
      <vt:lpstr>At klare opgaver, som er svære</vt:lpstr>
      <vt:lpstr>At være god til at ØVE mig, selvom jeg ikke synes, det er sjovt</vt:lpstr>
      <vt:lpstr>At opleve, at det er okay at have pligter</vt:lpstr>
      <vt:lpstr>At kunne holde fast i mål, der skal nås</vt:lpstr>
      <vt:lpstr>At tåle egne og andres følelser</vt:lpstr>
      <vt:lpstr>At have tiltro til egne evner</vt:lpstr>
      <vt:lpstr>At opleve, at det er okay at sige nej</vt:lpstr>
      <vt:lpstr>At kunne tåle konstruktiv kritik</vt:lpstr>
    </vt:vector>
  </TitlesOfParts>
  <Company>Vejle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ROBUSTHED</dc:title>
  <dc:creator>Mie Lærke Rasmussen</dc:creator>
  <cp:lastModifiedBy>Mie Lærke Rasmussen</cp:lastModifiedBy>
  <cp:revision>22</cp:revision>
  <dcterms:created xsi:type="dcterms:W3CDTF">2015-10-28T09:32:49Z</dcterms:created>
  <dcterms:modified xsi:type="dcterms:W3CDTF">2016-08-11T10:53:12Z</dcterms:modified>
</cp:coreProperties>
</file>